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750" y="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764704"/>
            <a:ext cx="7007540" cy="2400672"/>
          </a:xfrm>
        </p:spPr>
        <p:txBody>
          <a:bodyPr>
            <a:normAutofit lnSpcReduction="10000"/>
          </a:bodyPr>
          <a:lstStyle/>
          <a:p>
            <a:r>
              <a:rPr lang="ru-RU" sz="2800" b="1" i="1" dirty="0" smtClean="0">
                <a:effectLst/>
              </a:rPr>
              <a:t>Виртуальная экскурсия</a:t>
            </a:r>
          </a:p>
          <a:p>
            <a:r>
              <a:rPr lang="ru-RU" sz="2800" b="1" i="1" dirty="0" smtClean="0">
                <a:effectLst/>
              </a:rPr>
              <a:t> по мини-музею Уральского камня</a:t>
            </a:r>
          </a:p>
          <a:p>
            <a:r>
              <a:rPr lang="ru-RU" sz="2800" b="1" i="1" dirty="0">
                <a:effectLst/>
              </a:rPr>
              <a:t>г</a:t>
            </a:r>
            <a:r>
              <a:rPr lang="ru-RU" sz="2800" b="1" i="1" dirty="0" smtClean="0">
                <a:effectLst/>
              </a:rPr>
              <a:t>руппа № 6 (4-5 лет)</a:t>
            </a:r>
          </a:p>
          <a:p>
            <a:r>
              <a:rPr lang="ru-RU" b="1" i="1" dirty="0">
                <a:ln w="3175">
                  <a:solidFill>
                    <a:prstClr val="white">
                      <a:alpha val="65000"/>
                    </a:prstClr>
                  </a:solidFill>
                </a:ln>
                <a:solidFill>
                  <a:prstClr val="white"/>
                </a:solidFill>
                <a:effectLst/>
                <a:ea typeface="+mj-ea"/>
                <a:cs typeface="+mj-cs"/>
              </a:rPr>
              <a:t>МАДОУ «Детский сад «ЛЕГОПОЛИС</a:t>
            </a:r>
            <a:r>
              <a:rPr lang="ru-RU" b="1" i="1" dirty="0" smtClean="0">
                <a:ln w="3175">
                  <a:solidFill>
                    <a:prstClr val="white">
                      <a:alpha val="65000"/>
                    </a:prstClr>
                  </a:solidFill>
                </a:ln>
                <a:solidFill>
                  <a:prstClr val="white"/>
                </a:solidFill>
                <a:effectLst/>
                <a:ea typeface="+mj-ea"/>
                <a:cs typeface="+mj-cs"/>
              </a:rPr>
              <a:t>»</a:t>
            </a:r>
          </a:p>
          <a:p>
            <a:r>
              <a:rPr lang="ru-RU" b="1" i="1" dirty="0" smtClean="0">
                <a:ln w="3175">
                  <a:solidFill>
                    <a:prstClr val="white">
                      <a:alpha val="65000"/>
                    </a:prstClr>
                  </a:solidFill>
                </a:ln>
                <a:solidFill>
                  <a:prstClr val="white"/>
                </a:solidFill>
                <a:effectLst/>
                <a:ea typeface="+mj-ea"/>
                <a:cs typeface="+mj-cs"/>
              </a:rPr>
              <a:t> </a:t>
            </a:r>
            <a:r>
              <a:rPr lang="ru-RU" b="1" i="1" dirty="0">
                <a:ln w="3175">
                  <a:solidFill>
                    <a:prstClr val="white">
                      <a:alpha val="65000"/>
                    </a:prstClr>
                  </a:solidFill>
                </a:ln>
                <a:solidFill>
                  <a:prstClr val="white"/>
                </a:solidFill>
                <a:effectLst/>
                <a:ea typeface="+mj-ea"/>
                <a:cs typeface="+mj-cs"/>
              </a:rPr>
              <a:t>города Перми</a:t>
            </a:r>
            <a:endParaRPr lang="ru-RU" sz="2800" b="1" i="1" dirty="0" smtClean="0">
              <a:effectLst/>
            </a:endParaRPr>
          </a:p>
          <a:p>
            <a:endParaRPr lang="ru-RU" dirty="0" smtClean="0"/>
          </a:p>
          <a:p>
            <a:endParaRPr lang="ru-RU" b="1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923928" y="4258228"/>
            <a:ext cx="5021992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400" kern="1200"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Выполнила : воспитатель 1 категории Кайнулина А.П.</a:t>
            </a:r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195736" y="5517232"/>
            <a:ext cx="5021992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400" kern="1200"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2020, г. Пермь.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80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276872"/>
            <a:ext cx="7756263" cy="3888432"/>
          </a:xfrm>
        </p:spPr>
        <p:txBody>
          <a:bodyPr/>
          <a:lstStyle/>
          <a:p>
            <a:pPr algn="l"/>
            <a:r>
              <a:rPr lang="ru-RU" sz="2400" dirty="0" smtClean="0"/>
              <a:t>	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Живя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краю, богатом полезными ископаемыми, у детей мало знаний об объектах неживой природы. Поэтому важно пополнить знания детей об окружающих нас камнях и минералах.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Непосредственное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общение с камнями родного края оказывает большое влияние на формирование нравственных и патриотических чувств ребенка. У детей формируется чувство гордости к родному краю, Отечеству, воспитывается бережное отношение к природным богатствам в недрах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земли…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8605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698604"/>
          </a:xfrm>
        </p:spPr>
        <p:txBody>
          <a:bodyPr/>
          <a:lstStyle/>
          <a:p>
            <a:r>
              <a:rPr lang="ru-RU" sz="2400" b="1" i="1" dirty="0" smtClean="0"/>
              <a:t>МИНИ-МУЗЕЙ УРАЛЬСКОГО КАМНЯ</a:t>
            </a:r>
            <a:endParaRPr lang="ru-RU" sz="2400" b="1" i="1" dirty="0"/>
          </a:p>
        </p:txBody>
      </p:sp>
      <p:pic>
        <p:nvPicPr>
          <p:cNvPr id="5" name="Picture 2" descr="C:\Users\albina\Documents\Минимузей\проект Мой любимый город\минимузей 6 группа\IMG_20191125_1625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4207"/>
            <a:ext cx="3860308" cy="38782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lbina\Documents\Минимузей\проект Мой любимый город\минимузей 6 группа\IMG_20191125_1629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440" y="4005064"/>
            <a:ext cx="4827688" cy="22109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albina\Documents\Минимузей\проект Мой любимый город\минимузей 6 группа\IMG_20191125_1630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671" y="1700808"/>
            <a:ext cx="3405457" cy="16728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057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755576" y="548680"/>
            <a:ext cx="7756263" cy="1054250"/>
          </a:xfrm>
        </p:spPr>
        <p:txBody>
          <a:bodyPr/>
          <a:lstStyle/>
          <a:p>
            <a:r>
              <a:rPr lang="ru-RU" sz="4800" b="1" i="1" dirty="0" smtClean="0"/>
              <a:t>Разделы мини-музея</a:t>
            </a:r>
            <a:endParaRPr lang="ru-RU" sz="48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88840"/>
            <a:ext cx="4248472" cy="1584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«Галерея камней»</a:t>
            </a:r>
            <a:endParaRPr lang="ru-RU" sz="1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Экспонаты данной коллекции выбраны детьми, это те камни, которые ценны для каждого ребенка.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484571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 </a:t>
            </a:r>
            <a:endParaRPr lang="ru-RU" dirty="0"/>
          </a:p>
        </p:txBody>
      </p:sp>
      <p:pic>
        <p:nvPicPr>
          <p:cNvPr id="1026" name="Picture 2" descr="C:\Users\albina\Documents\Минимузей\проект Мой любимый город\минимузей 6 группа\IMG_20191125_1629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366" y="3681074"/>
            <a:ext cx="6796614" cy="28442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254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 txBox="1">
            <a:spLocks/>
          </p:cNvSpPr>
          <p:nvPr/>
        </p:nvSpPr>
        <p:spPr>
          <a:xfrm>
            <a:off x="5017201" y="404663"/>
            <a:ext cx="3875279" cy="23042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Выставка камней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16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Экспонаты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данной коллекции представлены  родителями, воспитателями. </a:t>
            </a:r>
          </a:p>
        </p:txBody>
      </p:sp>
      <p:pic>
        <p:nvPicPr>
          <p:cNvPr id="2050" name="Picture 2" descr="C:\Users\albina\Documents\Минимузей\проект Мой любимый город\минимузей 6 группа\IMG_20191125_162544 —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55" y="665310"/>
            <a:ext cx="4084824" cy="20436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lbina\Documents\Минимузей\проект Мой любимый город\минимузей 6 группа\IMG_20191125_1630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341" y="4365104"/>
            <a:ext cx="3838313" cy="22048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lbina\Documents\Минимузей\проект Мой любимый город\минимузей 6 группа\IMG_20191125_1630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763" y="2564904"/>
            <a:ext cx="4618734" cy="22688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612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albina\Documents\Минимузей\проект Мой любимый город\минимузей 6 группа\IMG_20191125_1631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924" y="3645025"/>
            <a:ext cx="3082701" cy="29471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lbina\Documents\Минимузей\проект Мой любимый город\минимузей 6 группа\IMG_20191125_1628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192" y="1490666"/>
            <a:ext cx="3004107" cy="3640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lbina\Documents\Минимузей\проект Мой любимый город\минимузей 6 группа\IMG_20191125_1629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973" y="476672"/>
            <a:ext cx="2822601" cy="16790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lbina\Documents\Минимузей\проект Мой любимый город\минимузей 6 группа\IMG_20191125_1630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52422"/>
            <a:ext cx="3436664" cy="41397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09149" y="161345"/>
            <a:ext cx="49685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кспозиция выставки разделена на разделы: строительные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камни; поделочные камни, драгоценные и полудрагоценные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камни и коллекция полезных ископаемых.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1376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5292080" y="2990238"/>
            <a:ext cx="3492068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/>
              </a:rPr>
              <a:t>«Игротека</a:t>
            </a:r>
            <a:r>
              <a:rPr lang="ru-RU" sz="1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/>
              </a:rPr>
              <a:t>»</a:t>
            </a:r>
            <a:endParaRPr lang="ru-RU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/>
            </a:endParaRPr>
          </a:p>
          <a:p>
            <a:r>
              <a:rPr lang="ru-RU" sz="18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  <a:cs typeface="Times New Roman"/>
              </a:rPr>
              <a:t>Развивающее пространство, место для проведения развивающих занятий, </a:t>
            </a:r>
            <a:r>
              <a:rPr lang="ru-RU" sz="18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  <a:cs typeface="Times New Roman"/>
              </a:rPr>
              <a:t>дидактических игр</a:t>
            </a:r>
            <a:r>
              <a:rPr lang="ru-RU" sz="18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  <a:cs typeface="Times New Roman"/>
              </a:rPr>
              <a:t>, изодеятельности.</a:t>
            </a:r>
            <a:r>
              <a:rPr lang="ru-RU" sz="18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  <a:cs typeface="Times New Roman"/>
              </a:rPr>
              <a:t>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</a:t>
            </a:r>
            <a:endParaRPr lang="ru-RU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755576" y="260648"/>
            <a:ext cx="3528392" cy="1757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ru-RU" sz="1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/>
              </a:rPr>
              <a:t>«Лаборатория» </a:t>
            </a:r>
            <a:endParaRPr lang="ru-RU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/>
            </a:endParaRPr>
          </a:p>
          <a:p>
            <a:r>
              <a:rPr lang="ru-RU" sz="18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  <a:cs typeface="Times New Roman"/>
              </a:rPr>
              <a:t>Исследовательская и экспериментальная деятельность проводится </a:t>
            </a:r>
            <a:r>
              <a:rPr lang="ru-RU" sz="18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  <a:cs typeface="Times New Roman"/>
              </a:rPr>
              <a:t>в детской лаборатории </a:t>
            </a:r>
            <a:endParaRPr lang="ru-RU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8" name="Picture 2" descr="C:\Users\albina\Documents\Минимузей\проект Мой любимый город\минимузей 6 группа\IMG_20191125_1625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0648"/>
            <a:ext cx="4328245" cy="26885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397349" y="5013175"/>
            <a:ext cx="3528392" cy="1555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/>
              </a:rPr>
              <a:t>Также в пространстве мини-музея представлены тематические альбомы, паспорт мини-музея и  картотека опытов в камнями.</a:t>
            </a:r>
            <a:endParaRPr lang="ru-RU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098" name="Picture 2" descr="C:\Users\albina\Documents\Минимузей\проект Мой любимый город\минимузей 6 группа\IMG_20191125_1627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3" y="4875058"/>
            <a:ext cx="2709407" cy="16932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lbina\Documents\Минимузей\проект Мой любимый город\минимузей 6 группа\IMG_20191125_1627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2324343"/>
            <a:ext cx="3314182" cy="24578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320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503868" y="332656"/>
            <a:ext cx="3492068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3275856" y="3022123"/>
            <a:ext cx="3492068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/>
            </a:endParaRPr>
          </a:p>
          <a:p>
            <a:r>
              <a:rPr lang="ru-RU" sz="18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/>
              </a:rPr>
              <a:t>Спасибо за внимание!</a:t>
            </a:r>
            <a:endParaRPr lang="ru-RU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913766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348</TotalTime>
  <Words>124</Words>
  <Application>Microsoft Office PowerPoint</Application>
  <PresentationFormat>Экран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Твердый переплет</vt:lpstr>
      <vt:lpstr>Презентация PowerPoint</vt:lpstr>
      <vt:lpstr> Живя в краю, богатом полезными ископаемыми, у детей мало знаний об объектах неживой природы. Поэтому важно пополнить знания детей об окружающих нас камнях и минералах.   Непосредственное общение с камнями родного края оказывает большое влияние на формирование нравственных и патриотических чувств ребенка. У детей формируется чувство гордости к родному краю, Отечеству, воспитывается бережное отношение к природным богатствам в недрах земли…</vt:lpstr>
      <vt:lpstr>МИНИ-МУЗЕЙ УРАЛЬСКОГО КАМНЯ</vt:lpstr>
      <vt:lpstr>Разделы мини-музея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МАДОУ «Детский сад «ЛЕГОПОЛИС» города Перми</dc:title>
  <dc:creator>Альбина Кайнулина</dc:creator>
  <cp:lastModifiedBy>albina</cp:lastModifiedBy>
  <cp:revision>25</cp:revision>
  <dcterms:created xsi:type="dcterms:W3CDTF">2019-02-24T09:18:25Z</dcterms:created>
  <dcterms:modified xsi:type="dcterms:W3CDTF">2020-02-07T15:31:17Z</dcterms:modified>
</cp:coreProperties>
</file>